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310" r:id="rId5"/>
    <p:sldId id="305" r:id="rId6"/>
    <p:sldId id="274" r:id="rId7"/>
    <p:sldId id="286" r:id="rId8"/>
    <p:sldId id="279" r:id="rId9"/>
    <p:sldId id="302" r:id="rId10"/>
    <p:sldId id="307" r:id="rId11"/>
    <p:sldId id="309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26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A966AA-C2D0-420D-89FC-1A1AB0AD407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D50368-372D-4F79-95B9-B27BD239F0F6}">
      <dgm:prSet phldrT="[Text]" custT="1"/>
      <dgm:spPr/>
      <dgm:t>
        <a:bodyPr anchor="ctr"/>
        <a:lstStyle/>
        <a:p>
          <a:pPr algn="ctr">
            <a:buNone/>
          </a:pPr>
          <a:r>
            <a:rPr lang="en-IN" sz="1800" b="1" dirty="0">
              <a:solidFill>
                <a:schemeClr val="tx1"/>
              </a:solidFill>
              <a:latin typeface="+mj-lt"/>
            </a:rPr>
            <a:t>User Input</a:t>
          </a:r>
          <a:endParaRPr lang="en-US" sz="1800" b="1" dirty="0">
            <a:solidFill>
              <a:schemeClr val="tx1"/>
            </a:solidFill>
            <a:latin typeface="+mj-lt"/>
          </a:endParaRPr>
        </a:p>
      </dgm:t>
    </dgm:pt>
    <dgm:pt modelId="{CDE1A78B-2AE4-4A71-9139-416C219BC84D}" type="parTrans" cxnId="{68788A78-9180-41FF-BD09-BF4DBB52EA0D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508ABF25-4B40-405C-9E88-248ED8B31B83}" type="sibTrans" cxnId="{68788A78-9180-41FF-BD09-BF4DBB52EA0D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15FCB7DF-D0D3-43D8-8FE5-E5FFDED6264E}">
      <dgm:prSet phldrT="[Text]" custT="1"/>
      <dgm:spPr/>
      <dgm:t>
        <a:bodyPr anchor="ctr"/>
        <a:lstStyle/>
        <a:p>
          <a:pPr marL="0" algn="l">
            <a:lnSpc>
              <a:spcPct val="120000"/>
            </a:lnSpc>
            <a:spcAft>
              <a:spcPts val="1200"/>
            </a:spcAft>
            <a:buFont typeface="Arial" panose="020B0604020202020204" pitchFamily="34" charset="0"/>
            <a:buChar char="•"/>
          </a:pPr>
          <a:r>
            <a:rPr lang="en-IN" sz="1200" dirty="0">
              <a:solidFill>
                <a:schemeClr val="tx1"/>
              </a:solidFill>
            </a:rPr>
            <a:t>Chatbot receives text queries via UI or API.</a:t>
          </a:r>
          <a:endParaRPr lang="en-US" sz="1200" dirty="0">
            <a:solidFill>
              <a:schemeClr val="tx1"/>
            </a:solidFill>
          </a:endParaRPr>
        </a:p>
      </dgm:t>
    </dgm:pt>
    <dgm:pt modelId="{5DD5E854-B70B-4927-93DD-9B930567F2D9}" type="parTrans" cxnId="{D8EBBD42-214D-4D3D-9A34-A5A6A40991CD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DDE76206-3F7F-4788-87BA-8C9D4D26CDB9}" type="sibTrans" cxnId="{D8EBBD42-214D-4D3D-9A34-A5A6A40991CD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196543C5-093B-4437-B406-DBE4B882EA97}">
      <dgm:prSet phldrT="[Text]" custT="1"/>
      <dgm:spPr/>
      <dgm:t>
        <a:bodyPr anchor="ctr"/>
        <a:lstStyle/>
        <a:p>
          <a:pPr algn="ctr">
            <a:buNone/>
          </a:pPr>
          <a:r>
            <a:rPr lang="en-IN" sz="1800" b="1" dirty="0">
              <a:solidFill>
                <a:schemeClr val="tx1"/>
              </a:solidFill>
              <a:latin typeface="+mj-lt"/>
            </a:rPr>
            <a:t>Processing Stage</a:t>
          </a:r>
          <a:endParaRPr lang="en-US" sz="1800" b="1" dirty="0">
            <a:solidFill>
              <a:schemeClr val="tx1"/>
            </a:solidFill>
            <a:latin typeface="+mj-lt"/>
          </a:endParaRPr>
        </a:p>
      </dgm:t>
    </dgm:pt>
    <dgm:pt modelId="{41DE1F19-4A9F-48CD-A44E-6BF1D04E31EE}" type="parTrans" cxnId="{52499B9F-797A-43CC-89E1-64C52021BFAF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F264F018-7FB9-43EC-B595-B986D351AD7B}" type="sibTrans" cxnId="{52499B9F-797A-43CC-89E1-64C52021BFAF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C485168C-07AD-4DE6-B17E-1E96E93777D7}">
      <dgm:prSet phldrT="[Text]" custT="1"/>
      <dgm:spPr/>
      <dgm:t>
        <a:bodyPr anchor="ctr"/>
        <a:lstStyle/>
        <a:p>
          <a:pPr marL="0" algn="l">
            <a:lnSpc>
              <a:spcPct val="120000"/>
            </a:lnSpc>
            <a:spcAft>
              <a:spcPts val="1200"/>
            </a:spcAft>
            <a:buFont typeface="Arial" panose="020B0604020202020204" pitchFamily="34" charset="0"/>
            <a:buChar char="•"/>
          </a:pPr>
          <a:r>
            <a:rPr lang="fr-FR" sz="1200" dirty="0">
              <a:solidFill>
                <a:schemeClr val="tx1"/>
              </a:solidFill>
            </a:rPr>
            <a:t>NLP/NLU </a:t>
          </a:r>
          <a:r>
            <a:rPr lang="fr-FR" sz="1200" dirty="0" err="1">
              <a:solidFill>
                <a:schemeClr val="tx1"/>
              </a:solidFill>
            </a:rPr>
            <a:t>models</a:t>
          </a:r>
          <a:r>
            <a:rPr lang="fr-FR" sz="1200" dirty="0">
              <a:solidFill>
                <a:schemeClr val="tx1"/>
              </a:solidFill>
            </a:rPr>
            <a:t> </a:t>
          </a:r>
          <a:r>
            <a:rPr lang="fr-FR" sz="1200" dirty="0" err="1">
              <a:solidFill>
                <a:schemeClr val="tx1"/>
              </a:solidFill>
            </a:rPr>
            <a:t>classify</a:t>
          </a:r>
          <a:r>
            <a:rPr lang="fr-FR" sz="1200" dirty="0">
              <a:solidFill>
                <a:schemeClr val="tx1"/>
              </a:solidFill>
            </a:rPr>
            <a:t> </a:t>
          </a:r>
          <a:r>
            <a:rPr lang="fr-FR" sz="1200" dirty="0" err="1">
              <a:solidFill>
                <a:schemeClr val="tx1"/>
              </a:solidFill>
            </a:rPr>
            <a:t>intent</a:t>
          </a:r>
          <a:r>
            <a:rPr lang="fr-FR" sz="1200" dirty="0">
              <a:solidFill>
                <a:schemeClr val="tx1"/>
              </a:solidFill>
            </a:rPr>
            <a:t>.</a:t>
          </a:r>
          <a:endParaRPr lang="en-US" sz="1200" dirty="0">
            <a:solidFill>
              <a:schemeClr val="tx1"/>
            </a:solidFill>
          </a:endParaRPr>
        </a:p>
      </dgm:t>
    </dgm:pt>
    <dgm:pt modelId="{2EA2CE1F-978B-4B0A-92B2-CA23FBAEB8C0}" type="parTrans" cxnId="{B374803A-F1D8-4C12-8B03-25954CE7DDA9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05F43B89-7F05-43F2-A0A8-66E0914D6EC4}" type="sibTrans" cxnId="{B374803A-F1D8-4C12-8B03-25954CE7DDA9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CA2BABAF-EDAA-4496-8316-FD6EA3643E8F}">
      <dgm:prSet phldrT="[Text]" custT="1"/>
      <dgm:spPr/>
      <dgm:t>
        <a:bodyPr anchor="ctr"/>
        <a:lstStyle/>
        <a:p>
          <a:pPr algn="ctr">
            <a:buNone/>
          </a:pPr>
          <a:r>
            <a:rPr lang="en-IN" sz="1800" b="1" dirty="0">
              <a:solidFill>
                <a:schemeClr val="tx1"/>
              </a:solidFill>
              <a:latin typeface="+mj-lt"/>
            </a:rPr>
            <a:t>Output Stage</a:t>
          </a:r>
          <a:endParaRPr lang="en-US" sz="1800" b="1" dirty="0">
            <a:solidFill>
              <a:schemeClr val="tx1"/>
            </a:solidFill>
            <a:latin typeface="+mj-lt"/>
          </a:endParaRPr>
        </a:p>
      </dgm:t>
    </dgm:pt>
    <dgm:pt modelId="{2B1B4805-2FB7-402F-86A8-587F29181C18}" type="parTrans" cxnId="{4011B082-09BD-4DD1-A54F-EA5AB249A3C2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4498AB02-A1BF-4D28-8918-F87A89CEE23B}" type="sibTrans" cxnId="{4011B082-09BD-4DD1-A54F-EA5AB249A3C2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ABC1EDDD-C08B-4F9C-8453-9CEFCC2AF319}">
      <dgm:prSet phldrT="[Text]" custT="1"/>
      <dgm:spPr/>
      <dgm:t>
        <a:bodyPr anchor="ctr"/>
        <a:lstStyle/>
        <a:p>
          <a:pPr marL="0" algn="l">
            <a:lnSpc>
              <a:spcPct val="120000"/>
            </a:lnSpc>
            <a:spcAft>
              <a:spcPts val="1200"/>
            </a:spcAft>
            <a:buFont typeface="Arial" panose="020B0604020202020204" pitchFamily="34" charset="0"/>
            <a:buChar char="•"/>
          </a:pPr>
          <a:r>
            <a:rPr lang="en-IN" sz="1200" dirty="0">
              <a:solidFill>
                <a:schemeClr val="tx1"/>
              </a:solidFill>
            </a:rPr>
            <a:t>AI generates text responses.</a:t>
          </a:r>
          <a:endParaRPr lang="en-US" sz="1200" dirty="0">
            <a:solidFill>
              <a:schemeClr val="tx1"/>
            </a:solidFill>
          </a:endParaRPr>
        </a:p>
      </dgm:t>
    </dgm:pt>
    <dgm:pt modelId="{33D02404-349E-4E82-A8BA-C0A907006883}" type="parTrans" cxnId="{9C4BE375-6187-4BD4-A343-9FC71D796AF1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7D85D88C-6545-49D9-9F9D-01270187B165}" type="sibTrans" cxnId="{9C4BE375-6187-4BD4-A343-9FC71D796AF1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9941D15C-4A6F-4F27-A027-A900C6991DD0}">
      <dgm:prSet phldrT="[Text]"/>
      <dgm:spPr/>
      <dgm:t>
        <a:bodyPr anchor="ctr"/>
        <a:lstStyle/>
        <a:p>
          <a:pPr>
            <a:buNone/>
          </a:pPr>
          <a:r>
            <a:rPr lang="en-IN" b="1" dirty="0">
              <a:solidFill>
                <a:schemeClr val="tx1"/>
              </a:solidFill>
              <a:latin typeface="+mj-lt"/>
            </a:rPr>
            <a:t>Feedback Loop</a:t>
          </a:r>
          <a:endParaRPr lang="en-US" b="1" dirty="0">
            <a:solidFill>
              <a:schemeClr val="tx1"/>
            </a:solidFill>
            <a:latin typeface="+mj-lt"/>
          </a:endParaRPr>
        </a:p>
      </dgm:t>
    </dgm:pt>
    <dgm:pt modelId="{A5BCFDB0-DE70-464D-ACB5-C2FE592AF094}" type="parTrans" cxnId="{BDC48001-AACD-40BE-A544-CB2CE227573C}">
      <dgm:prSet/>
      <dgm:spPr/>
      <dgm:t>
        <a:bodyPr/>
        <a:lstStyle/>
        <a:p>
          <a:endParaRPr lang="en-IN"/>
        </a:p>
      </dgm:t>
    </dgm:pt>
    <dgm:pt modelId="{76925494-0DD1-4A99-BFCE-BD1713799FF1}" type="sibTrans" cxnId="{BDC48001-AACD-40BE-A544-CB2CE227573C}">
      <dgm:prSet/>
      <dgm:spPr/>
      <dgm:t>
        <a:bodyPr/>
        <a:lstStyle/>
        <a:p>
          <a:endParaRPr lang="en-IN"/>
        </a:p>
      </dgm:t>
    </dgm:pt>
    <dgm:pt modelId="{14496C1E-0205-49A4-B23A-2A74F88174C0}">
      <dgm:prSet custT="1"/>
      <dgm:spPr/>
      <dgm:t>
        <a:bodyPr/>
        <a:lstStyle/>
        <a:p>
          <a:pPr marL="0" algn="l">
            <a:lnSpc>
              <a:spcPct val="120000"/>
            </a:lnSpc>
            <a:spcAft>
              <a:spcPts val="1200"/>
            </a:spcAft>
            <a:buFont typeface="Arial" panose="020B0604020202020204" pitchFamily="34" charset="0"/>
            <a:buChar char="•"/>
          </a:pPr>
          <a:r>
            <a:rPr lang="en-IN" sz="1200" dirty="0">
              <a:solidFill>
                <a:schemeClr val="tx1"/>
              </a:solidFill>
            </a:rPr>
            <a:t>Sentiment analysis detects frustration/satisfaction.</a:t>
          </a:r>
        </a:p>
      </dgm:t>
    </dgm:pt>
    <dgm:pt modelId="{B130AA6C-F566-4603-BA47-88C9B465D04F}" type="parTrans" cxnId="{C4BBE821-75C5-4D80-A9F0-731E0293090F}">
      <dgm:prSet/>
      <dgm:spPr/>
      <dgm:t>
        <a:bodyPr/>
        <a:lstStyle/>
        <a:p>
          <a:endParaRPr lang="en-IN"/>
        </a:p>
      </dgm:t>
    </dgm:pt>
    <dgm:pt modelId="{38AF7759-3C59-444B-9207-9E767A649D07}" type="sibTrans" cxnId="{C4BBE821-75C5-4D80-A9F0-731E0293090F}">
      <dgm:prSet/>
      <dgm:spPr/>
      <dgm:t>
        <a:bodyPr/>
        <a:lstStyle/>
        <a:p>
          <a:endParaRPr lang="en-IN"/>
        </a:p>
      </dgm:t>
    </dgm:pt>
    <dgm:pt modelId="{53F7CA71-34B1-47F8-BE24-D3B43A048984}">
      <dgm:prSet custT="1"/>
      <dgm:spPr/>
      <dgm:t>
        <a:bodyPr/>
        <a:lstStyle/>
        <a:p>
          <a:pPr marL="0" algn="l">
            <a:lnSpc>
              <a:spcPct val="120000"/>
            </a:lnSpc>
            <a:spcAft>
              <a:spcPts val="1200"/>
            </a:spcAft>
            <a:buFont typeface="Arial" panose="020B0604020202020204" pitchFamily="34" charset="0"/>
            <a:buChar char="•"/>
          </a:pPr>
          <a:r>
            <a:rPr lang="en-IN" sz="1200" dirty="0">
              <a:solidFill>
                <a:schemeClr val="tx1"/>
              </a:solidFill>
            </a:rPr>
            <a:t>Security checks verify authentication.</a:t>
          </a:r>
        </a:p>
      </dgm:t>
    </dgm:pt>
    <dgm:pt modelId="{C973A66D-6A9C-456F-A306-8CB6C06A5F94}" type="parTrans" cxnId="{05DDD937-698C-417D-8704-6DBEFB83C37C}">
      <dgm:prSet/>
      <dgm:spPr/>
      <dgm:t>
        <a:bodyPr/>
        <a:lstStyle/>
        <a:p>
          <a:endParaRPr lang="en-IN"/>
        </a:p>
      </dgm:t>
    </dgm:pt>
    <dgm:pt modelId="{2BC9606B-A0BA-4213-A828-C7ED9DC91D5C}" type="sibTrans" cxnId="{05DDD937-698C-417D-8704-6DBEFB83C37C}">
      <dgm:prSet/>
      <dgm:spPr/>
      <dgm:t>
        <a:bodyPr/>
        <a:lstStyle/>
        <a:p>
          <a:endParaRPr lang="en-IN"/>
        </a:p>
      </dgm:t>
    </dgm:pt>
    <dgm:pt modelId="{AEB4379D-EE2B-414D-A96A-FB12BDE26E2B}">
      <dgm:prSet custT="1"/>
      <dgm:spPr/>
      <dgm:t>
        <a:bodyPr/>
        <a:lstStyle/>
        <a:p>
          <a:pPr marL="0" algn="l">
            <a:lnSpc>
              <a:spcPct val="120000"/>
            </a:lnSpc>
            <a:spcAft>
              <a:spcPts val="1200"/>
            </a:spcAft>
            <a:buFont typeface="Arial" panose="020B0604020202020204" pitchFamily="34" charset="0"/>
            <a:buChar char="•"/>
          </a:pPr>
          <a:r>
            <a:rPr lang="en-US" sz="1200" dirty="0">
              <a:solidFill>
                <a:schemeClr val="tx1"/>
              </a:solidFill>
            </a:rPr>
            <a:t>Recommendations are displayed in real-time.</a:t>
          </a:r>
          <a:endParaRPr lang="en-IN" sz="1200" dirty="0">
            <a:solidFill>
              <a:schemeClr val="tx1"/>
            </a:solidFill>
          </a:endParaRPr>
        </a:p>
      </dgm:t>
    </dgm:pt>
    <dgm:pt modelId="{3B68BF12-4CD9-419F-B15A-73CDBDEBAE92}" type="parTrans" cxnId="{14E86245-A239-4E13-8426-CD6FFBD94B15}">
      <dgm:prSet/>
      <dgm:spPr/>
      <dgm:t>
        <a:bodyPr/>
        <a:lstStyle/>
        <a:p>
          <a:endParaRPr lang="en-IN"/>
        </a:p>
      </dgm:t>
    </dgm:pt>
    <dgm:pt modelId="{16931783-3781-45C3-89DD-68F09F38B1F9}" type="sibTrans" cxnId="{14E86245-A239-4E13-8426-CD6FFBD94B15}">
      <dgm:prSet/>
      <dgm:spPr/>
      <dgm:t>
        <a:bodyPr/>
        <a:lstStyle/>
        <a:p>
          <a:endParaRPr lang="en-IN"/>
        </a:p>
      </dgm:t>
    </dgm:pt>
    <dgm:pt modelId="{56994169-765C-4368-B05E-A76F8F92CD30}">
      <dgm:prSet custT="1"/>
      <dgm:spPr/>
      <dgm:t>
        <a:bodyPr/>
        <a:lstStyle/>
        <a:p>
          <a:pPr marL="0" algn="l">
            <a:lnSpc>
              <a:spcPct val="120000"/>
            </a:lnSpc>
            <a:spcAft>
              <a:spcPts val="1200"/>
            </a:spcAft>
            <a:buFont typeface="Arial" panose="020B0604020202020204" pitchFamily="34" charset="0"/>
            <a:buChar char="•"/>
          </a:pPr>
          <a:r>
            <a:rPr lang="en-US" sz="1200" dirty="0">
              <a:solidFill>
                <a:schemeClr val="tx1"/>
              </a:solidFill>
            </a:rPr>
            <a:t>Escalation to human agent if needed.</a:t>
          </a:r>
          <a:endParaRPr lang="en-IN" sz="1200" dirty="0">
            <a:solidFill>
              <a:schemeClr val="tx1"/>
            </a:solidFill>
          </a:endParaRPr>
        </a:p>
      </dgm:t>
    </dgm:pt>
    <dgm:pt modelId="{6BEC1A48-5874-4F9E-B77D-FF418F57C9C1}" type="parTrans" cxnId="{8EC8041E-3D7D-47D8-B1E4-62D940ECAFBD}">
      <dgm:prSet/>
      <dgm:spPr/>
      <dgm:t>
        <a:bodyPr/>
        <a:lstStyle/>
        <a:p>
          <a:endParaRPr lang="en-IN"/>
        </a:p>
      </dgm:t>
    </dgm:pt>
    <dgm:pt modelId="{8DE908D9-30C8-420B-AF55-43492EBCCCF6}" type="sibTrans" cxnId="{8EC8041E-3D7D-47D8-B1E4-62D940ECAFBD}">
      <dgm:prSet/>
      <dgm:spPr/>
      <dgm:t>
        <a:bodyPr/>
        <a:lstStyle/>
        <a:p>
          <a:endParaRPr lang="en-IN"/>
        </a:p>
      </dgm:t>
    </dgm:pt>
    <dgm:pt modelId="{5026F79A-D670-4F65-B581-E609F4440949}" type="pres">
      <dgm:prSet presAssocID="{B6A966AA-C2D0-420D-89FC-1A1AB0AD4072}" presName="Name0" presStyleCnt="0">
        <dgm:presLayoutVars>
          <dgm:dir/>
          <dgm:animLvl val="lvl"/>
          <dgm:resizeHandles val="exact"/>
        </dgm:presLayoutVars>
      </dgm:prSet>
      <dgm:spPr/>
    </dgm:pt>
    <dgm:pt modelId="{B2A5F905-5454-4A81-AFC2-602475B3C21B}" type="pres">
      <dgm:prSet presAssocID="{45D50368-372D-4F79-95B9-B27BD239F0F6}" presName="composite" presStyleCnt="0"/>
      <dgm:spPr/>
    </dgm:pt>
    <dgm:pt modelId="{2612B01E-E5FD-4FF5-9198-43474773E636}" type="pres">
      <dgm:prSet presAssocID="{45D50368-372D-4F79-95B9-B27BD239F0F6}" presName="parTx" presStyleLbl="node1" presStyleIdx="0" presStyleCnt="4" custScaleX="75843" custLinFactNeighborX="-2267" custLinFactNeighborY="-21046">
        <dgm:presLayoutVars>
          <dgm:chMax val="0"/>
          <dgm:chPref val="0"/>
          <dgm:bulletEnabled val="1"/>
        </dgm:presLayoutVars>
      </dgm:prSet>
      <dgm:spPr/>
    </dgm:pt>
    <dgm:pt modelId="{FDEC72F1-79D0-44B6-8429-0F39785C9AD0}" type="pres">
      <dgm:prSet presAssocID="{45D50368-372D-4F79-95B9-B27BD239F0F6}" presName="desTx" presStyleLbl="revTx" presStyleIdx="0" presStyleCnt="3" custScaleX="100320" custScaleY="30104" custLinFactNeighborX="7016" custLinFactNeighborY="-44367">
        <dgm:presLayoutVars>
          <dgm:bulletEnabled val="1"/>
        </dgm:presLayoutVars>
      </dgm:prSet>
      <dgm:spPr/>
    </dgm:pt>
    <dgm:pt modelId="{A2E8B6A5-7483-46B9-AEDC-17DBE6FB9B4E}" type="pres">
      <dgm:prSet presAssocID="{508ABF25-4B40-405C-9E88-248ED8B31B83}" presName="space" presStyleCnt="0"/>
      <dgm:spPr/>
    </dgm:pt>
    <dgm:pt modelId="{187F0FEF-C720-494E-A2FE-020FF399FBDF}" type="pres">
      <dgm:prSet presAssocID="{196543C5-093B-4437-B406-DBE4B882EA97}" presName="composite" presStyleCnt="0"/>
      <dgm:spPr/>
    </dgm:pt>
    <dgm:pt modelId="{8FBF96FC-7A6C-4977-AC0C-35CDC7270E23}" type="pres">
      <dgm:prSet presAssocID="{196543C5-093B-4437-B406-DBE4B882EA97}" presName="parTx" presStyleLbl="node1" presStyleIdx="1" presStyleCnt="4" custScaleX="105268">
        <dgm:presLayoutVars>
          <dgm:chMax val="0"/>
          <dgm:chPref val="0"/>
          <dgm:bulletEnabled val="1"/>
        </dgm:presLayoutVars>
      </dgm:prSet>
      <dgm:spPr/>
    </dgm:pt>
    <dgm:pt modelId="{0E6AC4B0-7D9E-4235-A5C0-FC9C6164F4E5}" type="pres">
      <dgm:prSet presAssocID="{196543C5-093B-4437-B406-DBE4B882EA97}" presName="desTx" presStyleLbl="revTx" presStyleIdx="1" presStyleCnt="3" custScaleX="114921" custLinFactNeighborX="7671" custLinFactNeighborY="-2195">
        <dgm:presLayoutVars>
          <dgm:bulletEnabled val="1"/>
        </dgm:presLayoutVars>
      </dgm:prSet>
      <dgm:spPr/>
    </dgm:pt>
    <dgm:pt modelId="{E164AE18-6369-488B-A2D6-E9F4C3CC4F93}" type="pres">
      <dgm:prSet presAssocID="{F264F018-7FB9-43EC-B595-B986D351AD7B}" presName="space" presStyleCnt="0"/>
      <dgm:spPr/>
    </dgm:pt>
    <dgm:pt modelId="{4027752C-746F-47A0-B9FD-8F9A8606D359}" type="pres">
      <dgm:prSet presAssocID="{CA2BABAF-EDAA-4496-8316-FD6EA3643E8F}" presName="composite" presStyleCnt="0"/>
      <dgm:spPr/>
    </dgm:pt>
    <dgm:pt modelId="{504C6F9B-242F-4BEF-BA77-A2E4D823CECC}" type="pres">
      <dgm:prSet presAssocID="{CA2BABAF-EDAA-4496-8316-FD6EA3643E8F}" presName="parTx" presStyleLbl="node1" presStyleIdx="2" presStyleCnt="4" custScaleX="93839" custLinFactNeighborX="928">
        <dgm:presLayoutVars>
          <dgm:chMax val="0"/>
          <dgm:chPref val="0"/>
          <dgm:bulletEnabled val="1"/>
        </dgm:presLayoutVars>
      </dgm:prSet>
      <dgm:spPr/>
    </dgm:pt>
    <dgm:pt modelId="{15FC8055-A66C-4D2F-99E2-55FD986FF3F4}" type="pres">
      <dgm:prSet presAssocID="{CA2BABAF-EDAA-4496-8316-FD6EA3643E8F}" presName="desTx" presStyleLbl="revTx" presStyleIdx="2" presStyleCnt="3" custLinFactNeighborX="10800" custLinFactNeighborY="7711">
        <dgm:presLayoutVars>
          <dgm:bulletEnabled val="1"/>
        </dgm:presLayoutVars>
      </dgm:prSet>
      <dgm:spPr/>
    </dgm:pt>
    <dgm:pt modelId="{334FB752-8400-4662-A9D4-03C4C5A4906F}" type="pres">
      <dgm:prSet presAssocID="{4498AB02-A1BF-4D28-8918-F87A89CEE23B}" presName="space" presStyleCnt="0"/>
      <dgm:spPr/>
    </dgm:pt>
    <dgm:pt modelId="{1A683A49-2F10-48E3-9630-91B99CFD9629}" type="pres">
      <dgm:prSet presAssocID="{9941D15C-4A6F-4F27-A027-A900C6991DD0}" presName="composite" presStyleCnt="0"/>
      <dgm:spPr/>
    </dgm:pt>
    <dgm:pt modelId="{FC924D80-3DB1-40F3-825C-C01084BA2435}" type="pres">
      <dgm:prSet presAssocID="{9941D15C-4A6F-4F27-A027-A900C6991DD0}" presName="parTx" presStyleLbl="node1" presStyleIdx="3" presStyleCnt="4" custScaleX="84593">
        <dgm:presLayoutVars>
          <dgm:chMax val="0"/>
          <dgm:chPref val="0"/>
          <dgm:bulletEnabled val="1"/>
        </dgm:presLayoutVars>
      </dgm:prSet>
      <dgm:spPr/>
    </dgm:pt>
    <dgm:pt modelId="{1F2A16F1-5DF4-4AB4-B24C-E5355A3E3EDD}" type="pres">
      <dgm:prSet presAssocID="{9941D15C-4A6F-4F27-A027-A900C6991DD0}" presName="desTx" presStyleLbl="revTx" presStyleIdx="2" presStyleCnt="3">
        <dgm:presLayoutVars>
          <dgm:bulletEnabled val="1"/>
        </dgm:presLayoutVars>
      </dgm:prSet>
      <dgm:spPr/>
    </dgm:pt>
  </dgm:ptLst>
  <dgm:cxnLst>
    <dgm:cxn modelId="{BDC48001-AACD-40BE-A544-CB2CE227573C}" srcId="{B6A966AA-C2D0-420D-89FC-1A1AB0AD4072}" destId="{9941D15C-4A6F-4F27-A027-A900C6991DD0}" srcOrd="3" destOrd="0" parTransId="{A5BCFDB0-DE70-464D-ACB5-C2FE592AF094}" sibTransId="{76925494-0DD1-4A99-BFCE-BD1713799FF1}"/>
    <dgm:cxn modelId="{69481A05-2528-4B7D-BE99-59D1CBFC2CE1}" type="presOf" srcId="{CA2BABAF-EDAA-4496-8316-FD6EA3643E8F}" destId="{504C6F9B-242F-4BEF-BA77-A2E4D823CECC}" srcOrd="0" destOrd="0" presId="urn:microsoft.com/office/officeart/2005/8/layout/chevron1"/>
    <dgm:cxn modelId="{D554B611-D0CE-4CF6-B32B-17629BB4586A}" type="presOf" srcId="{56994169-765C-4368-B05E-A76F8F92CD30}" destId="{15FC8055-A66C-4D2F-99E2-55FD986FF3F4}" srcOrd="0" destOrd="2" presId="urn:microsoft.com/office/officeart/2005/8/layout/chevron1"/>
    <dgm:cxn modelId="{8EC8041E-3D7D-47D8-B1E4-62D940ECAFBD}" srcId="{CA2BABAF-EDAA-4496-8316-FD6EA3643E8F}" destId="{56994169-765C-4368-B05E-A76F8F92CD30}" srcOrd="2" destOrd="0" parTransId="{6BEC1A48-5874-4F9E-B77D-FF418F57C9C1}" sibTransId="{8DE908D9-30C8-420B-AF55-43492EBCCCF6}"/>
    <dgm:cxn modelId="{C4BBE821-75C5-4D80-A9F0-731E0293090F}" srcId="{196543C5-093B-4437-B406-DBE4B882EA97}" destId="{14496C1E-0205-49A4-B23A-2A74F88174C0}" srcOrd="1" destOrd="0" parTransId="{B130AA6C-F566-4603-BA47-88C9B465D04F}" sibTransId="{38AF7759-3C59-444B-9207-9E767A649D07}"/>
    <dgm:cxn modelId="{4D1A1E2C-CFE3-43EE-B27B-CF4310943F39}" type="presOf" srcId="{15FCB7DF-D0D3-43D8-8FE5-E5FFDED6264E}" destId="{FDEC72F1-79D0-44B6-8429-0F39785C9AD0}" srcOrd="0" destOrd="0" presId="urn:microsoft.com/office/officeart/2005/8/layout/chevron1"/>
    <dgm:cxn modelId="{05DDD937-698C-417D-8704-6DBEFB83C37C}" srcId="{196543C5-093B-4437-B406-DBE4B882EA97}" destId="{53F7CA71-34B1-47F8-BE24-D3B43A048984}" srcOrd="2" destOrd="0" parTransId="{C973A66D-6A9C-456F-A306-8CB6C06A5F94}" sibTransId="{2BC9606B-A0BA-4213-A828-C7ED9DC91D5C}"/>
    <dgm:cxn modelId="{B374803A-F1D8-4C12-8B03-25954CE7DDA9}" srcId="{196543C5-093B-4437-B406-DBE4B882EA97}" destId="{C485168C-07AD-4DE6-B17E-1E96E93777D7}" srcOrd="0" destOrd="0" parTransId="{2EA2CE1F-978B-4B0A-92B2-CA23FBAEB8C0}" sibTransId="{05F43B89-7F05-43F2-A0A8-66E0914D6EC4}"/>
    <dgm:cxn modelId="{D8EBBD42-214D-4D3D-9A34-A5A6A40991CD}" srcId="{45D50368-372D-4F79-95B9-B27BD239F0F6}" destId="{15FCB7DF-D0D3-43D8-8FE5-E5FFDED6264E}" srcOrd="0" destOrd="0" parTransId="{5DD5E854-B70B-4927-93DD-9B930567F2D9}" sibTransId="{DDE76206-3F7F-4788-87BA-8C9D4D26CDB9}"/>
    <dgm:cxn modelId="{9D392D43-4099-4B79-8DD5-557B00495ACE}" type="presOf" srcId="{C485168C-07AD-4DE6-B17E-1E96E93777D7}" destId="{0E6AC4B0-7D9E-4235-A5C0-FC9C6164F4E5}" srcOrd="0" destOrd="0" presId="urn:microsoft.com/office/officeart/2005/8/layout/chevron1"/>
    <dgm:cxn modelId="{14E86245-A239-4E13-8426-CD6FFBD94B15}" srcId="{CA2BABAF-EDAA-4496-8316-FD6EA3643E8F}" destId="{AEB4379D-EE2B-414D-A96A-FB12BDE26E2B}" srcOrd="1" destOrd="0" parTransId="{3B68BF12-4CD9-419F-B15A-73CDBDEBAE92}" sibTransId="{16931783-3781-45C3-89DD-68F09F38B1F9}"/>
    <dgm:cxn modelId="{16F41E53-C62B-4F00-9D4C-4FE66F6749EC}" type="presOf" srcId="{AEB4379D-EE2B-414D-A96A-FB12BDE26E2B}" destId="{15FC8055-A66C-4D2F-99E2-55FD986FF3F4}" srcOrd="0" destOrd="1" presId="urn:microsoft.com/office/officeart/2005/8/layout/chevron1"/>
    <dgm:cxn modelId="{9C4BE375-6187-4BD4-A343-9FC71D796AF1}" srcId="{CA2BABAF-EDAA-4496-8316-FD6EA3643E8F}" destId="{ABC1EDDD-C08B-4F9C-8453-9CEFCC2AF319}" srcOrd="0" destOrd="0" parTransId="{33D02404-349E-4E82-A8BA-C0A907006883}" sibTransId="{7D85D88C-6545-49D9-9F9D-01270187B165}"/>
    <dgm:cxn modelId="{68788A78-9180-41FF-BD09-BF4DBB52EA0D}" srcId="{B6A966AA-C2D0-420D-89FC-1A1AB0AD4072}" destId="{45D50368-372D-4F79-95B9-B27BD239F0F6}" srcOrd="0" destOrd="0" parTransId="{CDE1A78B-2AE4-4A71-9139-416C219BC84D}" sibTransId="{508ABF25-4B40-405C-9E88-248ED8B31B83}"/>
    <dgm:cxn modelId="{92AC5381-3C06-4FBB-AF46-78C079BB2827}" type="presOf" srcId="{45D50368-372D-4F79-95B9-B27BD239F0F6}" destId="{2612B01E-E5FD-4FF5-9198-43474773E636}" srcOrd="0" destOrd="0" presId="urn:microsoft.com/office/officeart/2005/8/layout/chevron1"/>
    <dgm:cxn modelId="{4011B082-09BD-4DD1-A54F-EA5AB249A3C2}" srcId="{B6A966AA-C2D0-420D-89FC-1A1AB0AD4072}" destId="{CA2BABAF-EDAA-4496-8316-FD6EA3643E8F}" srcOrd="2" destOrd="0" parTransId="{2B1B4805-2FB7-402F-86A8-587F29181C18}" sibTransId="{4498AB02-A1BF-4D28-8918-F87A89CEE23B}"/>
    <dgm:cxn modelId="{60F96F83-D0EE-4B1B-ABE5-78560081D06A}" type="presOf" srcId="{14496C1E-0205-49A4-B23A-2A74F88174C0}" destId="{0E6AC4B0-7D9E-4235-A5C0-FC9C6164F4E5}" srcOrd="0" destOrd="1" presId="urn:microsoft.com/office/officeart/2005/8/layout/chevron1"/>
    <dgm:cxn modelId="{CE88BD87-7317-4AC1-9A53-F94B61367C37}" type="presOf" srcId="{53F7CA71-34B1-47F8-BE24-D3B43A048984}" destId="{0E6AC4B0-7D9E-4235-A5C0-FC9C6164F4E5}" srcOrd="0" destOrd="2" presId="urn:microsoft.com/office/officeart/2005/8/layout/chevron1"/>
    <dgm:cxn modelId="{52499B9F-797A-43CC-89E1-64C52021BFAF}" srcId="{B6A966AA-C2D0-420D-89FC-1A1AB0AD4072}" destId="{196543C5-093B-4437-B406-DBE4B882EA97}" srcOrd="1" destOrd="0" parTransId="{41DE1F19-4A9F-48CD-A44E-6BF1D04E31EE}" sibTransId="{F264F018-7FB9-43EC-B595-B986D351AD7B}"/>
    <dgm:cxn modelId="{E3AF3FBD-3071-41CE-945A-D570C18AD56E}" type="presOf" srcId="{B6A966AA-C2D0-420D-89FC-1A1AB0AD4072}" destId="{5026F79A-D670-4F65-B581-E609F4440949}" srcOrd="0" destOrd="0" presId="urn:microsoft.com/office/officeart/2005/8/layout/chevron1"/>
    <dgm:cxn modelId="{C3CEA5CA-F759-4A50-A9DB-80C0367BF0E9}" type="presOf" srcId="{ABC1EDDD-C08B-4F9C-8453-9CEFCC2AF319}" destId="{15FC8055-A66C-4D2F-99E2-55FD986FF3F4}" srcOrd="0" destOrd="0" presId="urn:microsoft.com/office/officeart/2005/8/layout/chevron1"/>
    <dgm:cxn modelId="{A82995D3-DA3B-4C8E-B071-EC7E24DFEB33}" type="presOf" srcId="{196543C5-093B-4437-B406-DBE4B882EA97}" destId="{8FBF96FC-7A6C-4977-AC0C-35CDC7270E23}" srcOrd="0" destOrd="0" presId="urn:microsoft.com/office/officeart/2005/8/layout/chevron1"/>
    <dgm:cxn modelId="{D274B5FA-D87B-4EB3-AD82-8DBEA7FE073D}" type="presOf" srcId="{9941D15C-4A6F-4F27-A027-A900C6991DD0}" destId="{FC924D80-3DB1-40F3-825C-C01084BA2435}" srcOrd="0" destOrd="0" presId="urn:microsoft.com/office/officeart/2005/8/layout/chevron1"/>
    <dgm:cxn modelId="{83FCA4BC-76F2-436D-A86D-3F27F7F30C0C}" type="presParOf" srcId="{5026F79A-D670-4F65-B581-E609F4440949}" destId="{B2A5F905-5454-4A81-AFC2-602475B3C21B}" srcOrd="0" destOrd="0" presId="urn:microsoft.com/office/officeart/2005/8/layout/chevron1"/>
    <dgm:cxn modelId="{DBB3B9D3-7943-414D-981B-6D14268162A1}" type="presParOf" srcId="{B2A5F905-5454-4A81-AFC2-602475B3C21B}" destId="{2612B01E-E5FD-4FF5-9198-43474773E636}" srcOrd="0" destOrd="0" presId="urn:microsoft.com/office/officeart/2005/8/layout/chevron1"/>
    <dgm:cxn modelId="{E7F5D1D6-20F5-4DA1-ABB1-BD109DF9875E}" type="presParOf" srcId="{B2A5F905-5454-4A81-AFC2-602475B3C21B}" destId="{FDEC72F1-79D0-44B6-8429-0F39785C9AD0}" srcOrd="1" destOrd="0" presId="urn:microsoft.com/office/officeart/2005/8/layout/chevron1"/>
    <dgm:cxn modelId="{BC3AEB43-8F23-4454-A137-2A57141465BB}" type="presParOf" srcId="{5026F79A-D670-4F65-B581-E609F4440949}" destId="{A2E8B6A5-7483-46B9-AEDC-17DBE6FB9B4E}" srcOrd="1" destOrd="0" presId="urn:microsoft.com/office/officeart/2005/8/layout/chevron1"/>
    <dgm:cxn modelId="{FBDF012D-57A1-498B-9406-C43660D57D40}" type="presParOf" srcId="{5026F79A-D670-4F65-B581-E609F4440949}" destId="{187F0FEF-C720-494E-A2FE-020FF399FBDF}" srcOrd="2" destOrd="0" presId="urn:microsoft.com/office/officeart/2005/8/layout/chevron1"/>
    <dgm:cxn modelId="{0158B6AC-60AE-4F07-A941-5840E26EDBC6}" type="presParOf" srcId="{187F0FEF-C720-494E-A2FE-020FF399FBDF}" destId="{8FBF96FC-7A6C-4977-AC0C-35CDC7270E23}" srcOrd="0" destOrd="0" presId="urn:microsoft.com/office/officeart/2005/8/layout/chevron1"/>
    <dgm:cxn modelId="{A634A648-09BE-4A83-9745-412AA2D93F26}" type="presParOf" srcId="{187F0FEF-C720-494E-A2FE-020FF399FBDF}" destId="{0E6AC4B0-7D9E-4235-A5C0-FC9C6164F4E5}" srcOrd="1" destOrd="0" presId="urn:microsoft.com/office/officeart/2005/8/layout/chevron1"/>
    <dgm:cxn modelId="{DE2203D6-A7F7-4F85-99E1-DE0F3192BA2D}" type="presParOf" srcId="{5026F79A-D670-4F65-B581-E609F4440949}" destId="{E164AE18-6369-488B-A2D6-E9F4C3CC4F93}" srcOrd="3" destOrd="0" presId="urn:microsoft.com/office/officeart/2005/8/layout/chevron1"/>
    <dgm:cxn modelId="{4A9879DF-9549-42E2-A1F8-322C5889DE11}" type="presParOf" srcId="{5026F79A-D670-4F65-B581-E609F4440949}" destId="{4027752C-746F-47A0-B9FD-8F9A8606D359}" srcOrd="4" destOrd="0" presId="urn:microsoft.com/office/officeart/2005/8/layout/chevron1"/>
    <dgm:cxn modelId="{D2E924A1-ECA7-4487-9802-AC5E16B44811}" type="presParOf" srcId="{4027752C-746F-47A0-B9FD-8F9A8606D359}" destId="{504C6F9B-242F-4BEF-BA77-A2E4D823CECC}" srcOrd="0" destOrd="0" presId="urn:microsoft.com/office/officeart/2005/8/layout/chevron1"/>
    <dgm:cxn modelId="{5B9BD1E4-4593-4FE0-B213-10BAF3D3ABCE}" type="presParOf" srcId="{4027752C-746F-47A0-B9FD-8F9A8606D359}" destId="{15FC8055-A66C-4D2F-99E2-55FD986FF3F4}" srcOrd="1" destOrd="0" presId="urn:microsoft.com/office/officeart/2005/8/layout/chevron1"/>
    <dgm:cxn modelId="{0A896C83-31E6-48E2-84E6-C8CE9F67749A}" type="presParOf" srcId="{5026F79A-D670-4F65-B581-E609F4440949}" destId="{334FB752-8400-4662-A9D4-03C4C5A4906F}" srcOrd="5" destOrd="0" presId="urn:microsoft.com/office/officeart/2005/8/layout/chevron1"/>
    <dgm:cxn modelId="{FCB66138-E48B-4AEA-BD7B-0F7B9274DA54}" type="presParOf" srcId="{5026F79A-D670-4F65-B581-E609F4440949}" destId="{1A683A49-2F10-48E3-9630-91B99CFD9629}" srcOrd="6" destOrd="0" presId="urn:microsoft.com/office/officeart/2005/8/layout/chevron1"/>
    <dgm:cxn modelId="{8DA864C2-C2A8-44DC-91F9-A0D5AB7830F9}" type="presParOf" srcId="{1A683A49-2F10-48E3-9630-91B99CFD9629}" destId="{FC924D80-3DB1-40F3-825C-C01084BA2435}" srcOrd="0" destOrd="0" presId="urn:microsoft.com/office/officeart/2005/8/layout/chevron1"/>
    <dgm:cxn modelId="{3DE788D8-EE60-4FAA-84FA-1CE51B7CD60F}" type="presParOf" srcId="{1A683A49-2F10-48E3-9630-91B99CFD9629}" destId="{1F2A16F1-5DF4-4AB4-B24C-E5355A3E3EDD}" srcOrd="1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12B01E-E5FD-4FF5-9198-43474773E636}">
      <dsp:nvSpPr>
        <dsp:cNvPr id="0" name=""/>
        <dsp:cNvSpPr/>
      </dsp:nvSpPr>
      <dsp:spPr>
        <a:xfrm>
          <a:off x="309957" y="873171"/>
          <a:ext cx="2298958" cy="121248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 dirty="0">
              <a:solidFill>
                <a:schemeClr val="tx1"/>
              </a:solidFill>
              <a:latin typeface="+mj-lt"/>
            </a:rPr>
            <a:t>User Input</a:t>
          </a:r>
          <a:endParaRPr lang="en-US" sz="1800" b="1" kern="1200" dirty="0">
            <a:solidFill>
              <a:schemeClr val="tx1"/>
            </a:solidFill>
            <a:latin typeface="+mj-lt"/>
          </a:endParaRPr>
        </a:p>
      </dsp:txBody>
      <dsp:txXfrm>
        <a:off x="916198" y="873171"/>
        <a:ext cx="1086476" cy="1212482"/>
      </dsp:txXfrm>
    </dsp:sp>
    <dsp:sp modelId="{FDEC72F1-79D0-44B6-8429-0F39785C9AD0}">
      <dsp:nvSpPr>
        <dsp:cNvPr id="0" name=""/>
        <dsp:cNvSpPr/>
      </dsp:nvSpPr>
      <dsp:spPr>
        <a:xfrm>
          <a:off x="178806" y="2359939"/>
          <a:ext cx="2432725" cy="423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1" indent="-114300" algn="l" defTabSz="533400">
            <a:lnSpc>
              <a:spcPct val="120000"/>
            </a:lnSpc>
            <a:spcBef>
              <a:spcPct val="0"/>
            </a:spcBef>
            <a:spcAft>
              <a:spcPts val="1200"/>
            </a:spcAft>
            <a:buFont typeface="Arial" panose="020B0604020202020204" pitchFamily="34" charset="0"/>
            <a:buChar char="•"/>
          </a:pPr>
          <a:r>
            <a:rPr lang="en-IN" sz="1200" kern="1200" dirty="0">
              <a:solidFill>
                <a:schemeClr val="tx1"/>
              </a:solidFill>
            </a:rPr>
            <a:t>Chatbot receives text queries via UI or API.</a:t>
          </a:r>
          <a:endParaRPr lang="en-US" sz="1200" kern="1200" dirty="0">
            <a:solidFill>
              <a:schemeClr val="tx1"/>
            </a:solidFill>
          </a:endParaRPr>
        </a:p>
      </dsp:txBody>
      <dsp:txXfrm>
        <a:off x="178806" y="2359939"/>
        <a:ext cx="2432725" cy="423337"/>
      </dsp:txXfrm>
    </dsp:sp>
    <dsp:sp modelId="{8FBF96FC-7A6C-4977-AC0C-35CDC7270E23}">
      <dsp:nvSpPr>
        <dsp:cNvPr id="0" name=""/>
        <dsp:cNvSpPr/>
      </dsp:nvSpPr>
      <dsp:spPr>
        <a:xfrm>
          <a:off x="2562706" y="882622"/>
          <a:ext cx="3190891" cy="121248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 dirty="0">
              <a:solidFill>
                <a:schemeClr val="tx1"/>
              </a:solidFill>
              <a:latin typeface="+mj-lt"/>
            </a:rPr>
            <a:t>Processing Stage</a:t>
          </a:r>
          <a:endParaRPr lang="en-US" sz="1800" b="1" kern="1200" dirty="0">
            <a:solidFill>
              <a:schemeClr val="tx1"/>
            </a:solidFill>
            <a:latin typeface="+mj-lt"/>
          </a:endParaRPr>
        </a:p>
      </dsp:txBody>
      <dsp:txXfrm>
        <a:off x="3168947" y="882622"/>
        <a:ext cx="1978409" cy="1212482"/>
      </dsp:txXfrm>
    </dsp:sp>
    <dsp:sp modelId="{0E6AC4B0-7D9E-4235-A5C0-FC9C6164F4E5}">
      <dsp:nvSpPr>
        <dsp:cNvPr id="0" name=""/>
        <dsp:cNvSpPr/>
      </dsp:nvSpPr>
      <dsp:spPr>
        <a:xfrm>
          <a:off x="2647652" y="2215798"/>
          <a:ext cx="2786794" cy="1406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1" indent="-114300" algn="l" defTabSz="533400">
            <a:lnSpc>
              <a:spcPct val="120000"/>
            </a:lnSpc>
            <a:spcBef>
              <a:spcPct val="0"/>
            </a:spcBef>
            <a:spcAft>
              <a:spcPts val="1200"/>
            </a:spcAft>
            <a:buFont typeface="Arial" panose="020B0604020202020204" pitchFamily="34" charset="0"/>
            <a:buChar char="•"/>
          </a:pPr>
          <a:r>
            <a:rPr lang="fr-FR" sz="1200" kern="1200" dirty="0">
              <a:solidFill>
                <a:schemeClr val="tx1"/>
              </a:solidFill>
            </a:rPr>
            <a:t>NLP/NLU </a:t>
          </a:r>
          <a:r>
            <a:rPr lang="fr-FR" sz="1200" kern="1200" dirty="0" err="1">
              <a:solidFill>
                <a:schemeClr val="tx1"/>
              </a:solidFill>
            </a:rPr>
            <a:t>models</a:t>
          </a:r>
          <a:r>
            <a:rPr lang="fr-FR" sz="1200" kern="1200" dirty="0">
              <a:solidFill>
                <a:schemeClr val="tx1"/>
              </a:solidFill>
            </a:rPr>
            <a:t> </a:t>
          </a:r>
          <a:r>
            <a:rPr lang="fr-FR" sz="1200" kern="1200" dirty="0" err="1">
              <a:solidFill>
                <a:schemeClr val="tx1"/>
              </a:solidFill>
            </a:rPr>
            <a:t>classify</a:t>
          </a:r>
          <a:r>
            <a:rPr lang="fr-FR" sz="1200" kern="1200" dirty="0">
              <a:solidFill>
                <a:schemeClr val="tx1"/>
              </a:solidFill>
            </a:rPr>
            <a:t> </a:t>
          </a:r>
          <a:r>
            <a:rPr lang="fr-FR" sz="1200" kern="1200" dirty="0" err="1">
              <a:solidFill>
                <a:schemeClr val="tx1"/>
              </a:solidFill>
            </a:rPr>
            <a:t>intent</a:t>
          </a:r>
          <a:r>
            <a:rPr lang="fr-FR" sz="1200" kern="1200" dirty="0">
              <a:solidFill>
                <a:schemeClr val="tx1"/>
              </a:solidFill>
            </a:rPr>
            <a:t>.</a:t>
          </a:r>
          <a:endParaRPr lang="en-US" sz="1200" kern="1200" dirty="0">
            <a:solidFill>
              <a:schemeClr val="tx1"/>
            </a:solidFill>
          </a:endParaRPr>
        </a:p>
        <a:p>
          <a:pPr marL="0" lvl="1" indent="-114300" algn="l" defTabSz="533400">
            <a:lnSpc>
              <a:spcPct val="120000"/>
            </a:lnSpc>
            <a:spcBef>
              <a:spcPct val="0"/>
            </a:spcBef>
            <a:spcAft>
              <a:spcPts val="1200"/>
            </a:spcAft>
            <a:buFont typeface="Arial" panose="020B0604020202020204" pitchFamily="34" charset="0"/>
            <a:buChar char="•"/>
          </a:pPr>
          <a:r>
            <a:rPr lang="en-IN" sz="1200" kern="1200" dirty="0">
              <a:solidFill>
                <a:schemeClr val="tx1"/>
              </a:solidFill>
            </a:rPr>
            <a:t>Sentiment analysis detects frustration/satisfaction.</a:t>
          </a:r>
        </a:p>
        <a:p>
          <a:pPr marL="0" lvl="1" indent="-114300" algn="l" defTabSz="533400">
            <a:lnSpc>
              <a:spcPct val="120000"/>
            </a:lnSpc>
            <a:spcBef>
              <a:spcPct val="0"/>
            </a:spcBef>
            <a:spcAft>
              <a:spcPts val="1200"/>
            </a:spcAft>
            <a:buFont typeface="Arial" panose="020B0604020202020204" pitchFamily="34" charset="0"/>
            <a:buChar char="•"/>
          </a:pPr>
          <a:r>
            <a:rPr lang="en-IN" sz="1200" kern="1200" dirty="0">
              <a:solidFill>
                <a:schemeClr val="tx1"/>
              </a:solidFill>
            </a:rPr>
            <a:t>Security checks verify authentication.</a:t>
          </a:r>
        </a:p>
      </dsp:txBody>
      <dsp:txXfrm>
        <a:off x="2647652" y="2215798"/>
        <a:ext cx="2786794" cy="1406250"/>
      </dsp:txXfrm>
    </dsp:sp>
    <dsp:sp modelId="{504C6F9B-242F-4BEF-BA77-A2E4D823CECC}">
      <dsp:nvSpPr>
        <dsp:cNvPr id="0" name=""/>
        <dsp:cNvSpPr/>
      </dsp:nvSpPr>
      <dsp:spPr>
        <a:xfrm>
          <a:off x="5659103" y="882622"/>
          <a:ext cx="2844454" cy="121248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 dirty="0">
              <a:solidFill>
                <a:schemeClr val="tx1"/>
              </a:solidFill>
              <a:latin typeface="+mj-lt"/>
            </a:rPr>
            <a:t>Output Stage</a:t>
          </a:r>
          <a:endParaRPr lang="en-US" sz="1800" b="1" kern="1200" dirty="0">
            <a:solidFill>
              <a:schemeClr val="tx1"/>
            </a:solidFill>
            <a:latin typeface="+mj-lt"/>
          </a:endParaRPr>
        </a:p>
      </dsp:txBody>
      <dsp:txXfrm>
        <a:off x="6265344" y="882622"/>
        <a:ext cx="1631972" cy="1212482"/>
      </dsp:txXfrm>
    </dsp:sp>
    <dsp:sp modelId="{15FC8055-A66C-4D2F-99E2-55FD986FF3F4}">
      <dsp:nvSpPr>
        <dsp:cNvPr id="0" name=""/>
        <dsp:cNvSpPr/>
      </dsp:nvSpPr>
      <dsp:spPr>
        <a:xfrm>
          <a:off x="5799493" y="2355102"/>
          <a:ext cx="2424965" cy="1406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1" indent="-114300" algn="l" defTabSz="533400">
            <a:lnSpc>
              <a:spcPct val="120000"/>
            </a:lnSpc>
            <a:spcBef>
              <a:spcPct val="0"/>
            </a:spcBef>
            <a:spcAft>
              <a:spcPts val="1200"/>
            </a:spcAft>
            <a:buFont typeface="Arial" panose="020B0604020202020204" pitchFamily="34" charset="0"/>
            <a:buChar char="•"/>
          </a:pPr>
          <a:r>
            <a:rPr lang="en-IN" sz="1200" kern="1200" dirty="0">
              <a:solidFill>
                <a:schemeClr val="tx1"/>
              </a:solidFill>
            </a:rPr>
            <a:t>AI generates text responses.</a:t>
          </a:r>
          <a:endParaRPr lang="en-US" sz="1200" kern="1200" dirty="0">
            <a:solidFill>
              <a:schemeClr val="tx1"/>
            </a:solidFill>
          </a:endParaRPr>
        </a:p>
        <a:p>
          <a:pPr marL="0" lvl="1" indent="-114300" algn="l" defTabSz="533400">
            <a:lnSpc>
              <a:spcPct val="120000"/>
            </a:lnSpc>
            <a:spcBef>
              <a:spcPct val="0"/>
            </a:spcBef>
            <a:spcAft>
              <a:spcPts val="1200"/>
            </a:spcAft>
            <a:buFont typeface="Arial" panose="020B0604020202020204" pitchFamily="34" charset="0"/>
            <a:buChar char="•"/>
          </a:pPr>
          <a:r>
            <a:rPr lang="en-US" sz="1200" kern="1200" dirty="0">
              <a:solidFill>
                <a:schemeClr val="tx1"/>
              </a:solidFill>
            </a:rPr>
            <a:t>Recommendations are displayed in real-time.</a:t>
          </a:r>
          <a:endParaRPr lang="en-IN" sz="1200" kern="1200" dirty="0">
            <a:solidFill>
              <a:schemeClr val="tx1"/>
            </a:solidFill>
          </a:endParaRPr>
        </a:p>
        <a:p>
          <a:pPr marL="0" lvl="1" indent="-114300" algn="l" defTabSz="533400">
            <a:lnSpc>
              <a:spcPct val="120000"/>
            </a:lnSpc>
            <a:spcBef>
              <a:spcPct val="0"/>
            </a:spcBef>
            <a:spcAft>
              <a:spcPts val="1200"/>
            </a:spcAft>
            <a:buFont typeface="Arial" panose="020B0604020202020204" pitchFamily="34" charset="0"/>
            <a:buChar char="•"/>
          </a:pPr>
          <a:r>
            <a:rPr lang="en-US" sz="1200" kern="1200" dirty="0">
              <a:solidFill>
                <a:schemeClr val="tx1"/>
              </a:solidFill>
            </a:rPr>
            <a:t>Escalation to human agent if needed.</a:t>
          </a:r>
          <a:endParaRPr lang="en-IN" sz="1200" kern="1200" dirty="0">
            <a:solidFill>
              <a:schemeClr val="tx1"/>
            </a:solidFill>
          </a:endParaRPr>
        </a:p>
      </dsp:txBody>
      <dsp:txXfrm>
        <a:off x="5799493" y="2355102"/>
        <a:ext cx="2424965" cy="1406250"/>
      </dsp:txXfrm>
    </dsp:sp>
    <dsp:sp modelId="{FC924D80-3DB1-40F3-825C-C01084BA2435}">
      <dsp:nvSpPr>
        <dsp:cNvPr id="0" name=""/>
        <dsp:cNvSpPr/>
      </dsp:nvSpPr>
      <dsp:spPr>
        <a:xfrm>
          <a:off x="8492937" y="882622"/>
          <a:ext cx="2564189" cy="121248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 dirty="0">
              <a:solidFill>
                <a:schemeClr val="tx1"/>
              </a:solidFill>
              <a:latin typeface="+mj-lt"/>
            </a:rPr>
            <a:t>Feedback Loop</a:t>
          </a:r>
          <a:endParaRPr lang="en-US" sz="1800" b="1" kern="1200" dirty="0">
            <a:solidFill>
              <a:schemeClr val="tx1"/>
            </a:solidFill>
            <a:latin typeface="+mj-lt"/>
          </a:endParaRPr>
        </a:p>
      </dsp:txBody>
      <dsp:txXfrm>
        <a:off x="9099178" y="882622"/>
        <a:ext cx="1351707" cy="12124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2/5/2025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2/5/2025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987AE2-5803-BA29-C76B-C9FA864D3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B8540B3-3734-5A53-D7E0-D89871A37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6B22B6-D5E7-7C52-B588-374568C8D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DBC7A5-FE31-E809-7729-4AFA9CFD0DEB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+mn-lt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Freeform 12">
            <a:extLst>
              <a:ext uri="{FF2B5EF4-FFF2-40B4-BE49-F238E27FC236}">
                <a16:creationId xmlns:a16="http://schemas.microsoft.com/office/drawing/2014/main" id="{82C1C4E7-A67E-5E90-3669-D2982C30E4FC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21A89689-0612-8B49-DF4A-1864B8558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2FE54DA2-6D33-7833-E646-95347EF8B9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79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AF214F5-1EBC-DA96-F275-05A0133562D0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D6A538-39F8-D45E-F4C1-38779C640BB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Picture 14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406" r="17667" b="23487"/>
          <a:stretch/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100000"/>
              </a:lnSpc>
              <a:defRPr sz="3200" b="0" i="0" spc="600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D9CFE2-F1DE-34DA-A154-9AE903E5B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1D5B031-92C7-C093-2551-D07457044EAC}"/>
              </a:ext>
            </a:extLst>
          </p:cNvPr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Picture Placeholder 14" descr="White modern architecture">
              <a:extLst>
                <a:ext uri="{FF2B5EF4-FFF2-40B4-BE49-F238E27FC236}">
                  <a16:creationId xmlns:a16="http://schemas.microsoft.com/office/drawing/2014/main" id="{21A49D77-8AEF-828A-03A8-2845B710D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Picture Placeholder 14" descr="White modern architecture">
              <a:extLst>
                <a:ext uri="{FF2B5EF4-FFF2-40B4-BE49-F238E27FC236}">
                  <a16:creationId xmlns:a16="http://schemas.microsoft.com/office/drawing/2014/main" id="{206EA98F-16E6-C607-6268-D08FD83B70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7E6947B8-AA10-E633-EF28-E1A80069E8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anchor="ctr">
            <a:noAutofit/>
          </a:bodyPr>
          <a:lstStyle>
            <a:lvl1pPr algn="ctr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773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075B629-22B4-B399-5D07-4652BF6821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1B16EE8-89D3-7E4F-90BE-68EAAD85CBB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+mn-lt"/>
              </a:defRPr>
            </a:lvl2pPr>
            <a:lvl3pPr marL="283464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2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64" r:id="rId4"/>
    <p:sldLayoutId id="2147483659" r:id="rId5"/>
    <p:sldLayoutId id="2147483654" r:id="rId6"/>
    <p:sldLayoutId id="2147483667" r:id="rId7"/>
    <p:sldLayoutId id="2147483665" r:id="rId8"/>
    <p:sldLayoutId id="2147483669" r:id="rId9"/>
    <p:sldLayoutId id="2147483670" r:id="rId10"/>
    <p:sldLayoutId id="2147483652" r:id="rId11"/>
    <p:sldLayoutId id="2147483656" r:id="rId12"/>
    <p:sldLayoutId id="2147483663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microsoft.com/office/2007/relationships/hdphoto" Target="../media/hdphoto6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C5300-AC43-F396-6E83-73A31578C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445" y="1708566"/>
            <a:ext cx="5279233" cy="1307479"/>
          </a:xfrm>
        </p:spPr>
        <p:txBody>
          <a:bodyPr/>
          <a:lstStyle/>
          <a:p>
            <a:r>
              <a:rPr lang="en-US" dirty="0"/>
              <a:t>BANKING BOT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3BE460-3185-CD59-0215-356A228DF2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45" y="3400327"/>
            <a:ext cx="7414940" cy="883258"/>
          </a:xfrm>
        </p:spPr>
        <p:txBody>
          <a:bodyPr/>
          <a:lstStyle/>
          <a:p>
            <a:r>
              <a:rPr lang="en-US" dirty="0"/>
              <a:t>Group 11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488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D4F54-DA82-4616-5B86-91637316C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660" y="597190"/>
            <a:ext cx="5029200" cy="709620"/>
          </a:xfrm>
        </p:spPr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44FF4F-87AF-081C-2A21-97173EE4A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6660" y="1978099"/>
            <a:ext cx="4834517" cy="372278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an AI-powered banking chatbot to help customers with tasks like answering queries, tracking transactions, and checking loan eligibility.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Demonstrate technical skills in building AI applications integrated with real-world systems.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Deliver measurable improvements in customer service and operational efficiency.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6B33E9-5728-FA5C-0AC2-27407C4E7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1720" y="638594"/>
            <a:ext cx="2743200" cy="1336433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FDBA0D-C717-B16D-F1F6-BA5D8E090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3" y="3130095"/>
            <a:ext cx="228928" cy="2252610"/>
          </a:xfrm>
          <a:prstGeom prst="rect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7D090D43-FD3C-82CE-3706-B447C067FB1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8" name="Picture 4" descr="K2 Bank - The Future of Banking :: Behance">
            <a:extLst>
              <a:ext uri="{FF2B5EF4-FFF2-40B4-BE49-F238E27FC236}">
                <a16:creationId xmlns:a16="http://schemas.microsoft.com/office/drawing/2014/main" id="{63CBAD99-F653-F713-9294-BCE5A1B11543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74" r="23374"/>
          <a:stretch>
            <a:fillRect/>
          </a:stretch>
        </p:blipFill>
        <p:spPr bwMode="auto">
          <a:xfrm>
            <a:off x="831720" y="653461"/>
            <a:ext cx="5264280" cy="554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1816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31129"/>
            <a:ext cx="6839712" cy="1033272"/>
          </a:xfrm>
        </p:spPr>
        <p:txBody>
          <a:bodyPr anchor="b"/>
          <a:lstStyle/>
          <a:p>
            <a:r>
              <a:rPr lang="en-US" dirty="0"/>
              <a:t>Scope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1975556"/>
            <a:ext cx="5248656" cy="3922324"/>
          </a:xfrm>
        </p:spPr>
        <p:txBody>
          <a:bodyPr anchor="b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Cloud-Hosted AI Chatbot – Deployed on AWS, Google Cloud, or Azure for scalability.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Smart Query Handling – Uses intent recognition, FAQs, and rule-based responses.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Advanced AI Capabilities – NLU, sentiment analysis, and personalized recommendations.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Multimodal Interaction – Supports text, voice, and multilingual conversations.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Secure &amp; Data-Driven – Ensures authentication, encryption, and real-time analytics.</a:t>
            </a:r>
          </a:p>
        </p:txBody>
      </p:sp>
      <p:pic>
        <p:nvPicPr>
          <p:cNvPr id="14" name="Picture Placeholder 14" descr="White modern architecture">
            <a:extLst>
              <a:ext uri="{FF2B5EF4-FFF2-40B4-BE49-F238E27FC236}">
                <a16:creationId xmlns:a16="http://schemas.microsoft.com/office/drawing/2014/main" id="{F96F20C9-F169-573A-32C0-8FA15642A6D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541" r="2541"/>
          <a:stretch/>
        </p:blipFill>
        <p:spPr>
          <a:xfrm>
            <a:off x="7680960" y="804672"/>
            <a:ext cx="3475649" cy="5248656"/>
          </a:xfrm>
        </p:spPr>
      </p:pic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 txBox="1">
            <a:spLocks/>
          </p:cNvSpPr>
          <p:nvPr/>
        </p:nvSpPr>
        <p:spPr>
          <a:xfrm>
            <a:off x="6622354" y="333053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 txBox="1">
            <a:spLocks/>
          </p:cNvSpPr>
          <p:nvPr/>
        </p:nvSpPr>
        <p:spPr>
          <a:xfrm>
            <a:off x="10972800" y="1515070"/>
            <a:ext cx="371815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CB2D080-C33E-7ABA-4BFC-D6F8F922FF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4768" y="539695"/>
            <a:ext cx="5093208" cy="377388"/>
          </a:xfrm>
        </p:spPr>
        <p:txBody>
          <a:bodyPr/>
          <a:lstStyle/>
          <a:p>
            <a:r>
              <a:rPr lang="en-US" sz="2400" dirty="0"/>
              <a:t>Business impact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83845" y="1064317"/>
            <a:ext cx="5415054" cy="236468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Enhances customer service efficiency.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Reduces operational costs by automating banking queries.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Boosts customer satisfaction through AI-driven insights.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91130C3-6D28-4350-DCD7-11497FB6C471}"/>
              </a:ext>
            </a:extLst>
          </p:cNvPr>
          <p:cNvSpPr txBox="1">
            <a:spLocks/>
          </p:cNvSpPr>
          <p:nvPr/>
        </p:nvSpPr>
        <p:spPr>
          <a:xfrm>
            <a:off x="6144768" y="3289323"/>
            <a:ext cx="5506458" cy="76832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i="0" kern="1200" cap="all" spc="600" baseline="0">
                <a:solidFill>
                  <a:schemeClr val="tx1"/>
                </a:solidFill>
                <a:latin typeface="+mj-lt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 sz="2400" dirty="0"/>
              <a:t>Educational impact</a:t>
            </a:r>
          </a:p>
        </p:txBody>
      </p:sp>
      <p:sp>
        <p:nvSpPr>
          <p:cNvPr id="4" name="Subtitle 4">
            <a:extLst>
              <a:ext uri="{FF2B5EF4-FFF2-40B4-BE49-F238E27FC236}">
                <a16:creationId xmlns:a16="http://schemas.microsoft.com/office/drawing/2014/main" id="{9EBD2854-A887-39E2-B82B-E09D4BDDA33D}"/>
              </a:ext>
            </a:extLst>
          </p:cNvPr>
          <p:cNvSpPr txBox="1">
            <a:spLocks/>
          </p:cNvSpPr>
          <p:nvPr/>
        </p:nvSpPr>
        <p:spPr>
          <a:xfrm>
            <a:off x="6047233" y="4332450"/>
            <a:ext cx="5415054" cy="236468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Tx/>
              <a:buNone/>
              <a:defRPr sz="1800" b="0" i="0" kern="1200" cap="none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Demonstrates AI application deployment in a cloud environment.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Develops hands-on experience in NLP, NLU, and chatbot AI models.</a:t>
            </a:r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7F8D88-DE22-2DE5-BF64-9FC10B8DC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899" y="312023"/>
            <a:ext cx="10954512" cy="566929"/>
          </a:xfrm>
        </p:spPr>
        <p:txBody>
          <a:bodyPr/>
          <a:lstStyle/>
          <a:p>
            <a:r>
              <a:rPr lang="en-IN" dirty="0"/>
              <a:t>Project Phases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4321E3-704E-37A8-CFB9-768FCE6AD7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8" y="1181269"/>
            <a:ext cx="5245101" cy="3566160"/>
          </a:xfrm>
        </p:spPr>
        <p:txBody>
          <a:bodyPr/>
          <a:lstStyle/>
          <a:p>
            <a:r>
              <a:rPr lang="en-US" dirty="0"/>
              <a:t>Discovery &amp; Planning – Define banking chatbot use case, assess data sources.</a:t>
            </a:r>
          </a:p>
          <a:p>
            <a:r>
              <a:rPr lang="en-US" dirty="0"/>
              <a:t>Development – Build AI models (intent classification, sentiment analysis, personalization).</a:t>
            </a:r>
          </a:p>
          <a:p>
            <a:r>
              <a:rPr lang="en-US" dirty="0"/>
              <a:t>Testing &amp; Deployment – Validate performance, integrate with cloud services.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8CBBE5F-9A1C-95FF-B955-8D818F3A20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EA49A-DC7C-9C4F-2F9A-564E195C5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879" y="868680"/>
            <a:ext cx="5248656" cy="2157984"/>
          </a:xfrm>
        </p:spPr>
        <p:txBody>
          <a:bodyPr anchor="t"/>
          <a:lstStyle/>
          <a:p>
            <a:r>
              <a:rPr lang="en-US" dirty="0"/>
              <a:t>TECHNOLOGY STACK</a:t>
            </a:r>
          </a:p>
        </p:txBody>
      </p:sp>
      <p:pic>
        <p:nvPicPr>
          <p:cNvPr id="23" name="Picture Placeholder 22" descr="View of city skyscrapers looking up">
            <a:extLst>
              <a:ext uri="{FF2B5EF4-FFF2-40B4-BE49-F238E27FC236}">
                <a16:creationId xmlns:a16="http://schemas.microsoft.com/office/drawing/2014/main" id="{EA0720B9-8012-11BC-9281-4F57A58FAD3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23" r="523"/>
          <a:stretch/>
        </p:blipFill>
        <p:spPr>
          <a:xfrm>
            <a:off x="0" y="3159126"/>
            <a:ext cx="4577463" cy="3698875"/>
          </a:xfrm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64D6ACC-22BB-B3AD-E797-74518F06BE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0577" y="1070321"/>
            <a:ext cx="5177694" cy="4918999"/>
          </a:xfrm>
          <a:noFill/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cap="none" dirty="0"/>
              <a:t>AI FRAMEWORKS:</a:t>
            </a:r>
            <a:r>
              <a:rPr lang="en-US" b="0" cap="none" dirty="0"/>
              <a:t> TensorFlow, </a:t>
            </a:r>
            <a:r>
              <a:rPr lang="en-US" b="0" cap="none" dirty="0" err="1"/>
              <a:t>PyTorch</a:t>
            </a:r>
            <a:r>
              <a:rPr lang="en-US" b="0" cap="none" dirty="0"/>
              <a:t>, Scikit-learn.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cap="none" dirty="0"/>
              <a:t>DATA PROCESSING: </a:t>
            </a:r>
            <a:r>
              <a:rPr lang="en-US" b="0" cap="none" dirty="0"/>
              <a:t>Pandas, Apache Spark, SQL.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cap="none" dirty="0"/>
              <a:t>CLOUD PLATFORMS: </a:t>
            </a:r>
            <a:r>
              <a:rPr lang="en-US" b="0" cap="none" dirty="0"/>
              <a:t>AWS, Google Cloud, Azure AI.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cap="none" dirty="0"/>
              <a:t>BACKEND INTEGRATION: </a:t>
            </a:r>
            <a:r>
              <a:rPr lang="en-US" b="0" cap="none" dirty="0"/>
              <a:t>Flask/Django APIs, RESTful communication.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cap="none" dirty="0"/>
              <a:t>FRONTEND: </a:t>
            </a:r>
            <a:r>
              <a:rPr lang="en-US" b="0" cap="none" dirty="0"/>
              <a:t>React/Angular based web interface for chatbot interaction. </a:t>
            </a:r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A4B6E0DA-DEBF-CAD7-638D-5FAC6A83CE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B5704EA-7A65-5CC2-D428-F28396B0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346" y="2724345"/>
            <a:ext cx="1292298" cy="1292298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760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097A-775B-08E5-6C81-5BA1BCE9A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727586"/>
            <a:ext cx="10122632" cy="580005"/>
          </a:xfrm>
        </p:spPr>
        <p:txBody>
          <a:bodyPr/>
          <a:lstStyle/>
          <a:p>
            <a:pPr algn="ctr"/>
            <a:r>
              <a:rPr lang="en-US" dirty="0"/>
              <a:t>Application Flow</a:t>
            </a:r>
          </a:p>
        </p:txBody>
      </p:sp>
      <p:graphicFrame>
        <p:nvGraphicFramePr>
          <p:cNvPr id="7" name="Content Placeholder 4" descr="Basic chevron process SmartArt graphic">
            <a:extLst>
              <a:ext uri="{FF2B5EF4-FFF2-40B4-BE49-F238E27FC236}">
                <a16:creationId xmlns:a16="http://schemas.microsoft.com/office/drawing/2014/main" id="{25034E95-5946-A554-4D38-9515B8B69D7E}"/>
              </a:ext>
            </a:extLst>
          </p:cNvPr>
          <p:cNvGraphicFramePr>
            <a:graphicFrameLocks noGrp="1"/>
          </p:cNvGraphicFramePr>
          <p:nvPr>
            <p:ph sz="half" idx="12"/>
            <p:extLst>
              <p:ext uri="{D42A27DB-BD31-4B8C-83A1-F6EECF244321}">
                <p14:modId xmlns:p14="http://schemas.microsoft.com/office/powerpoint/2010/main" val="3360953598"/>
              </p:ext>
            </p:extLst>
          </p:nvPr>
        </p:nvGraphicFramePr>
        <p:xfrm>
          <a:off x="477273" y="1924254"/>
          <a:ext cx="11065797" cy="45355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E23B6C-8A52-6407-0C43-F01FB97CF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9C17EC-391C-3162-B134-30F7046C8DD0}"/>
              </a:ext>
            </a:extLst>
          </p:cNvPr>
          <p:cNvSpPr txBox="1"/>
          <p:nvPr/>
        </p:nvSpPr>
        <p:spPr>
          <a:xfrm>
            <a:off x="8957188" y="4192023"/>
            <a:ext cx="2421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Bot learns from user interactions to refine responses.</a:t>
            </a:r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64299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1BA8B96-A97F-34F3-6F87-24039CBE0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920" y="163608"/>
            <a:ext cx="10085832" cy="978408"/>
          </a:xfrm>
        </p:spPr>
        <p:txBody>
          <a:bodyPr/>
          <a:lstStyle/>
          <a:p>
            <a:pPr algn="ctr"/>
            <a:r>
              <a:rPr lang="en-US" dirty="0"/>
              <a:t>Flow diagram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F1F300-07D0-6B39-2D9D-ACA25BCE9EC4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5A16232-26A5-5976-4EB0-BDA2944D3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3870445" y="2819362"/>
            <a:ext cx="1088802" cy="698848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A diagram of a parking lot&#10;&#10;Description automatically generated">
            <a:extLst>
              <a:ext uri="{FF2B5EF4-FFF2-40B4-BE49-F238E27FC236}">
                <a16:creationId xmlns:a16="http://schemas.microsoft.com/office/drawing/2014/main" id="{F0DB1C70-0B94-C879-F072-CDD087658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391" y="1142023"/>
            <a:ext cx="10161737" cy="5715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97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3042" y="2207860"/>
            <a:ext cx="3421888" cy="159450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56051434_win32_KB_V3.potx" id="{43D84336-549C-4EAD-AE8D-BE1D65DE3314}" vid="{2C1BB0A5-2565-4EB8-A5F5-FF12201C54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A0E3FE2-6B9B-4C9A-84D9-AD118750DE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6D4D42E-C7BD-4080-9A83-56BA58F91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CD1C4F3-182B-4FFD-86F3-85933C0520B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52</TotalTime>
  <Words>351</Words>
  <Application>Microsoft Office PowerPoint</Application>
  <PresentationFormat>Widescreen</PresentationFormat>
  <Paragraphs>54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Arial Black</vt:lpstr>
      <vt:lpstr>Avenir Next LT Pro</vt:lpstr>
      <vt:lpstr>Avenir Next LT Pro Light</vt:lpstr>
      <vt:lpstr>Calibri</vt:lpstr>
      <vt:lpstr>Custom</vt:lpstr>
      <vt:lpstr>BANKING BOT AI</vt:lpstr>
      <vt:lpstr>OBJECTIVE</vt:lpstr>
      <vt:lpstr>Scope</vt:lpstr>
      <vt:lpstr>Business impact</vt:lpstr>
      <vt:lpstr>Project Phases</vt:lpstr>
      <vt:lpstr>TECHNOLOGY STACK</vt:lpstr>
      <vt:lpstr>Application Flow</vt:lpstr>
      <vt:lpstr>Flow diagram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Adarsh Abraham</dc:creator>
  <cp:lastModifiedBy>Adarsh Abraham</cp:lastModifiedBy>
  <cp:revision>4</cp:revision>
  <dcterms:created xsi:type="dcterms:W3CDTF">2025-02-05T21:50:42Z</dcterms:created>
  <dcterms:modified xsi:type="dcterms:W3CDTF">2025-02-05T22:47:18Z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